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A54-67F8-45B4-8361-454B997955E5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B2C5-B733-46B0-9555-588DF2FAC9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87177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A54-67F8-45B4-8361-454B997955E5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B2C5-B733-46B0-9555-588DF2FAC9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60533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A54-67F8-45B4-8361-454B997955E5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B2C5-B733-46B0-9555-588DF2FAC928}" type="slidenum">
              <a:rPr lang="hr-HR" smtClean="0"/>
              <a:t>‹#›</a:t>
            </a:fld>
            <a:endParaRPr lang="hr-H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812581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A54-67F8-45B4-8361-454B997955E5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B2C5-B733-46B0-9555-588DF2FAC9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59668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A54-67F8-45B4-8361-454B997955E5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B2C5-B733-46B0-9555-588DF2FAC928}" type="slidenum">
              <a:rPr lang="hr-HR" smtClean="0"/>
              <a:t>‹#›</a:t>
            </a:fld>
            <a:endParaRPr lang="hr-H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99797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A54-67F8-45B4-8361-454B997955E5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B2C5-B733-46B0-9555-588DF2FAC9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31750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A54-67F8-45B4-8361-454B997955E5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B2C5-B733-46B0-9555-588DF2FAC9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1560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A54-67F8-45B4-8361-454B997955E5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B2C5-B733-46B0-9555-588DF2FAC9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885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A54-67F8-45B4-8361-454B997955E5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B2C5-B733-46B0-9555-588DF2FAC9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60287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A54-67F8-45B4-8361-454B997955E5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B2C5-B733-46B0-9555-588DF2FAC9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17119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A54-67F8-45B4-8361-454B997955E5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B2C5-B733-46B0-9555-588DF2FAC9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5095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A54-67F8-45B4-8361-454B997955E5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B2C5-B733-46B0-9555-588DF2FAC9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78543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A54-67F8-45B4-8361-454B997955E5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B2C5-B733-46B0-9555-588DF2FAC9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29939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A54-67F8-45B4-8361-454B997955E5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B2C5-B733-46B0-9555-588DF2FAC9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4904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A54-67F8-45B4-8361-454B997955E5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B2C5-B733-46B0-9555-588DF2FAC9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1715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D9A54-67F8-45B4-8361-454B997955E5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C6B2C5-B733-46B0-9555-588DF2FAC9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2975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D9A54-67F8-45B4-8361-454B997955E5}" type="datetimeFigureOut">
              <a:rPr lang="hr-HR" smtClean="0"/>
              <a:t>14.4.2020.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0C6B2C5-B733-46B0-9555-588DF2FAC92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88407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D2AKPdmretQ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NINA IN WIEN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46843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WIEN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678" y="1368328"/>
            <a:ext cx="5852160" cy="3067812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3660" y="422694"/>
            <a:ext cx="3163019" cy="474452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869191" y="5167222"/>
            <a:ext cx="60126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>
                <a:hlinkClick r:id="rId4"/>
              </a:rPr>
              <a:t>https://www.youtube.com/watch?v=D2AKPdmretQ</a:t>
            </a:r>
            <a:r>
              <a:rPr lang="hr-HR" dirty="0" smtClean="0"/>
              <a:t>  Klikni i pogledaj.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394375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Mozartkugeln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6362" y="2091576"/>
            <a:ext cx="5819314" cy="3881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9058131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Prinzessin Sisi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0596" y="1030528"/>
            <a:ext cx="3449659" cy="55541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28130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Theater</a:t>
            </a:r>
            <a:br>
              <a:rPr lang="hr-HR" dirty="0" smtClean="0"/>
            </a:b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49" y="1863306"/>
            <a:ext cx="8723272" cy="33901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137510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Sachertorte</a:t>
            </a:r>
            <a:endParaRPr lang="hr-HR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3910" y="1669724"/>
            <a:ext cx="5829734" cy="43723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65162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08210322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37</TotalTime>
  <Words>16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Facet</vt:lpstr>
      <vt:lpstr>NINA IN WIEN</vt:lpstr>
      <vt:lpstr>WIEN</vt:lpstr>
      <vt:lpstr>Mozartkugeln</vt:lpstr>
      <vt:lpstr>Prinzessin Sisi</vt:lpstr>
      <vt:lpstr>Theater </vt:lpstr>
      <vt:lpstr>Sachertorte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NINA IN WIEN</dc:title>
  <dc:creator>Kristina Melnjak</dc:creator>
  <cp:lastModifiedBy>Kristina Melnjak</cp:lastModifiedBy>
  <cp:revision>3</cp:revision>
  <dcterms:created xsi:type="dcterms:W3CDTF">2020-04-14T14:04:31Z</dcterms:created>
  <dcterms:modified xsi:type="dcterms:W3CDTF">2020-04-14T14:41:57Z</dcterms:modified>
</cp:coreProperties>
</file>