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2507E83-C05D-4812-88EC-CA8EAFFFA65A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4CF058F-57FF-4A8D-8053-37D2C952F53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01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7E83-C05D-4812-88EC-CA8EAFFFA65A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058F-57FF-4A8D-8053-37D2C952F5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969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7E83-C05D-4812-88EC-CA8EAFFFA65A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058F-57FF-4A8D-8053-37D2C952F53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34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7E83-C05D-4812-88EC-CA8EAFFFA65A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058F-57FF-4A8D-8053-37D2C952F53D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503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7E83-C05D-4812-88EC-CA8EAFFFA65A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058F-57FF-4A8D-8053-37D2C952F5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2478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7E83-C05D-4812-88EC-CA8EAFFFA65A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058F-57FF-4A8D-8053-37D2C952F53D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167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7E83-C05D-4812-88EC-CA8EAFFFA65A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058F-57FF-4A8D-8053-37D2C952F53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02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7E83-C05D-4812-88EC-CA8EAFFFA65A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058F-57FF-4A8D-8053-37D2C952F53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678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7E83-C05D-4812-88EC-CA8EAFFFA65A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058F-57FF-4A8D-8053-37D2C952F53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51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7E83-C05D-4812-88EC-CA8EAFFFA65A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058F-57FF-4A8D-8053-37D2C952F5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779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7E83-C05D-4812-88EC-CA8EAFFFA65A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058F-57FF-4A8D-8053-37D2C952F53D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61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7E83-C05D-4812-88EC-CA8EAFFFA65A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058F-57FF-4A8D-8053-37D2C952F5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000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7E83-C05D-4812-88EC-CA8EAFFFA65A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058F-57FF-4A8D-8053-37D2C952F53D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62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7E83-C05D-4812-88EC-CA8EAFFFA65A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058F-57FF-4A8D-8053-37D2C952F53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17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7E83-C05D-4812-88EC-CA8EAFFFA65A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058F-57FF-4A8D-8053-37D2C952F5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866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7E83-C05D-4812-88EC-CA8EAFFFA65A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058F-57FF-4A8D-8053-37D2C952F53D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75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7E83-C05D-4812-88EC-CA8EAFFFA65A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058F-57FF-4A8D-8053-37D2C952F5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747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507E83-C05D-4812-88EC-CA8EAFFFA65A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CF058F-57FF-4A8D-8053-37D2C952F5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670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Maxi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013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135" y="2931702"/>
            <a:ext cx="5858772" cy="1303867"/>
          </a:xfrm>
        </p:spPr>
        <p:txBody>
          <a:bodyPr/>
          <a:lstStyle/>
          <a:p>
            <a:r>
              <a:rPr lang="hr-HR" dirty="0" smtClean="0"/>
              <a:t>Hör zu!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74" y="723691"/>
            <a:ext cx="4044349" cy="5503310"/>
          </a:xfrm>
        </p:spPr>
      </p:pic>
    </p:spTree>
    <p:extLst>
      <p:ext uri="{BB962C8B-B14F-4D97-AF65-F5344CB8AC3E}">
        <p14:creationId xmlns:p14="http://schemas.microsoft.com/office/powerpoint/2010/main" val="383832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380421"/>
            <a:ext cx="9601196" cy="905578"/>
          </a:xfrm>
        </p:spPr>
        <p:txBody>
          <a:bodyPr>
            <a:normAutofit fontScale="90000"/>
          </a:bodyPr>
          <a:lstStyle/>
          <a:p>
            <a:r>
              <a:rPr lang="hr-HR" sz="3100" dirty="0" smtClean="0"/>
              <a:t>Prepiši </a:t>
            </a:r>
            <a:r>
              <a:rPr lang="hr-HR" sz="3100" dirty="0"/>
              <a:t>u </a:t>
            </a:r>
            <a:r>
              <a:rPr lang="hr-HR" sz="3100" dirty="0" smtClean="0"/>
              <a:t>bilježnicu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>
                <a:solidFill>
                  <a:srgbClr val="FF0000"/>
                </a:solidFill>
              </a:rPr>
              <a:t>Maxi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Der Körper – tijelo</a:t>
            </a:r>
          </a:p>
          <a:p>
            <a:r>
              <a:rPr lang="hr-HR" dirty="0" smtClean="0"/>
              <a:t>Die Augen – oči</a:t>
            </a:r>
          </a:p>
          <a:p>
            <a:r>
              <a:rPr lang="hr-HR" dirty="0" smtClean="0"/>
              <a:t>Die Nase – nos</a:t>
            </a:r>
          </a:p>
          <a:p>
            <a:r>
              <a:rPr lang="hr-HR" dirty="0" smtClean="0"/>
              <a:t>Der Mund – usta</a:t>
            </a:r>
          </a:p>
          <a:p>
            <a:r>
              <a:rPr lang="hr-HR" dirty="0" smtClean="0"/>
              <a:t>Die Arme – ruke</a:t>
            </a:r>
          </a:p>
          <a:p>
            <a:r>
              <a:rPr lang="hr-HR" dirty="0" smtClean="0"/>
              <a:t>Die Beine – noge</a:t>
            </a:r>
          </a:p>
          <a:p>
            <a:r>
              <a:rPr lang="hr-HR" dirty="0" smtClean="0"/>
              <a:t>Die Ohren - uši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70" y="2389719"/>
            <a:ext cx="2556007" cy="375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3950898" y="2820838"/>
            <a:ext cx="2691442" cy="1958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05842" y="3278038"/>
            <a:ext cx="3347049" cy="422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76445" y="3799936"/>
            <a:ext cx="3579963" cy="99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761117" y="4106174"/>
            <a:ext cx="3295291" cy="87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77875">
            <a:off x="3779794" y="4347833"/>
            <a:ext cx="2705621" cy="50601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761116" y="5203334"/>
            <a:ext cx="2510288" cy="472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05842" y="3191774"/>
            <a:ext cx="2898251" cy="2484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95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HAUSAUFGABE/domaća zadaća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RB str.51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Taj zadatak ne treba poslati.</a:t>
            </a:r>
          </a:p>
          <a:p>
            <a:r>
              <a:rPr lang="hr-HR" dirty="0" smtClean="0"/>
              <a:t>Vježbati pisati uz pomoć udžbenika.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284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</TotalTime>
  <Words>51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Maxi</vt:lpstr>
      <vt:lpstr>Hör zu!</vt:lpstr>
      <vt:lpstr>Prepiši u bilježnicu  Maxi </vt:lpstr>
      <vt:lpstr>HAUSAUFGABE/domaća zadaća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</dc:title>
  <dc:creator>Kristina Melnjak</dc:creator>
  <cp:lastModifiedBy>Kristina Melnjak</cp:lastModifiedBy>
  <cp:revision>4</cp:revision>
  <dcterms:created xsi:type="dcterms:W3CDTF">2020-05-19T15:16:10Z</dcterms:created>
  <dcterms:modified xsi:type="dcterms:W3CDTF">2020-05-19T17:27:17Z</dcterms:modified>
</cp:coreProperties>
</file>