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000-11D1-42FB-AB46-8367A5E63C82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62A9-C5BB-4D02-A01D-279C143FA9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586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000-11D1-42FB-AB46-8367A5E63C82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62A9-C5BB-4D02-A01D-279C143FA9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748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000-11D1-42FB-AB46-8367A5E63C82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62A9-C5BB-4D02-A01D-279C143FA959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6294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000-11D1-42FB-AB46-8367A5E63C82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62A9-C5BB-4D02-A01D-279C143FA9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9756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000-11D1-42FB-AB46-8367A5E63C82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62A9-C5BB-4D02-A01D-279C143FA959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284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000-11D1-42FB-AB46-8367A5E63C82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62A9-C5BB-4D02-A01D-279C143FA9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2450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000-11D1-42FB-AB46-8367A5E63C82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62A9-C5BB-4D02-A01D-279C143FA9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6023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000-11D1-42FB-AB46-8367A5E63C82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62A9-C5BB-4D02-A01D-279C143FA9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029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000-11D1-42FB-AB46-8367A5E63C82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62A9-C5BB-4D02-A01D-279C143FA9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586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000-11D1-42FB-AB46-8367A5E63C82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62A9-C5BB-4D02-A01D-279C143FA9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279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000-11D1-42FB-AB46-8367A5E63C82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62A9-C5BB-4D02-A01D-279C143FA9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186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000-11D1-42FB-AB46-8367A5E63C82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62A9-C5BB-4D02-A01D-279C143FA9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909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000-11D1-42FB-AB46-8367A5E63C82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62A9-C5BB-4D02-A01D-279C143FA9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517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000-11D1-42FB-AB46-8367A5E63C82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62A9-C5BB-4D02-A01D-279C143FA9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78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000-11D1-42FB-AB46-8367A5E63C82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62A9-C5BB-4D02-A01D-279C143FA9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901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000-11D1-42FB-AB46-8367A5E63C82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62A9-C5BB-4D02-A01D-279C143FA9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473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9E000-11D1-42FB-AB46-8367A5E63C82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8C62A9-C5BB-4D02-A01D-279C143FA9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335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.pn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1.pn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1.pn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Kleidung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Kleidu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7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Die Hose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546" y="2160588"/>
            <a:ext cx="3326946" cy="3881437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89812" y="6742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Das Hemd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23" y="1861061"/>
            <a:ext cx="5891850" cy="3364056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86295" y="609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6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8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Die Jacke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109" y="1413868"/>
            <a:ext cx="5020574" cy="4844854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96514" y="609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7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Das T- Shirt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15" y="1574568"/>
            <a:ext cx="4351123" cy="5103723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5691" y="782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4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Der Pullover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55" y="1930400"/>
            <a:ext cx="3907767" cy="4405119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97575" y="782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4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6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Der Anzug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886" y="1107852"/>
            <a:ext cx="3869939" cy="4934173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8247" y="1270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8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6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Die Krawatte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955" y="1392837"/>
            <a:ext cx="2129357" cy="5059858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9963" y="15713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6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7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Der Hut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2160588"/>
            <a:ext cx="3881437" cy="3881437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35300" y="782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5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4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Die Stiefel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64" y="1556907"/>
            <a:ext cx="5538159" cy="4338225"/>
          </a:xfr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13767" y="7173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9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Die Schuhe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55" y="1544128"/>
            <a:ext cx="6778990" cy="3830129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10582" y="5895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5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Das Kleid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14" y="1214304"/>
            <a:ext cx="3344294" cy="4827721"/>
          </a:xfrm>
        </p:spPr>
      </p:pic>
      <p:pic>
        <p:nvPicPr>
          <p:cNvPr id="3" name="das kle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3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Der Rock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21" y="2160588"/>
            <a:ext cx="5825796" cy="3881437"/>
          </a:xfrm>
        </p:spPr>
      </p:pic>
      <p:pic>
        <p:nvPicPr>
          <p:cNvPr id="3" name="ro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92665" y="782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9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7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Die Bluse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777" y="1696509"/>
            <a:ext cx="5666492" cy="4147872"/>
          </a:xfr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32612" y="6656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7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1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Der Schal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102" y="993076"/>
            <a:ext cx="3360707" cy="5048950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6664" y="1270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9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1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Die Mütze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58" y="1579130"/>
            <a:ext cx="4668301" cy="4462896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73639" y="782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9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4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Der Mantel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38" y="1397479"/>
            <a:ext cx="4056785" cy="5385382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8989" y="7598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4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Der Bikini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69" y="2196306"/>
            <a:ext cx="6286500" cy="3810000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29095" y="7087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9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7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Die Sandalen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275" y="2160588"/>
            <a:ext cx="2655487" cy="3881437"/>
          </a:xfr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22725" y="6217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9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7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</TotalTime>
  <Words>38</Words>
  <Application>Microsoft Office PowerPoint</Application>
  <PresentationFormat>Widescreen</PresentationFormat>
  <Paragraphs>19</Paragraphs>
  <Slides>19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Facet</vt:lpstr>
      <vt:lpstr>Kleidung</vt:lpstr>
      <vt:lpstr>Das Kleid</vt:lpstr>
      <vt:lpstr>Der Rock</vt:lpstr>
      <vt:lpstr>Die Bluse</vt:lpstr>
      <vt:lpstr>Der Schal</vt:lpstr>
      <vt:lpstr>Die Mütze</vt:lpstr>
      <vt:lpstr>Der Mantel</vt:lpstr>
      <vt:lpstr>Der Bikini</vt:lpstr>
      <vt:lpstr>Die Sandalen</vt:lpstr>
      <vt:lpstr>Die Hose</vt:lpstr>
      <vt:lpstr>Das Hemd</vt:lpstr>
      <vt:lpstr>Die Jacke</vt:lpstr>
      <vt:lpstr>Das T- Shirt</vt:lpstr>
      <vt:lpstr>Der Pullover</vt:lpstr>
      <vt:lpstr>Der Anzug</vt:lpstr>
      <vt:lpstr>Die Krawatte</vt:lpstr>
      <vt:lpstr>Der Hut</vt:lpstr>
      <vt:lpstr>Die Stiefel</vt:lpstr>
      <vt:lpstr>Die Schuhe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Kleidung</dc:title>
  <dc:creator>Kristina</dc:creator>
  <cp:lastModifiedBy>Kristina Melnjak</cp:lastModifiedBy>
  <cp:revision>5</cp:revision>
  <dcterms:created xsi:type="dcterms:W3CDTF">2019-04-02T19:28:46Z</dcterms:created>
  <dcterms:modified xsi:type="dcterms:W3CDTF">2020-04-21T14:35:06Z</dcterms:modified>
</cp:coreProperties>
</file>