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4F97B01-2F25-4FBE-A717-36CCDB4F5BB3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65911E9-8D6D-4F82-A6C8-8F6CF070BBA7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84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7B01-2F25-4FBE-A717-36CCDB4F5BB3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11E9-8D6D-4F82-A6C8-8F6CF070BB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424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7B01-2F25-4FBE-A717-36CCDB4F5BB3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11E9-8D6D-4F82-A6C8-8F6CF070BBA7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619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7B01-2F25-4FBE-A717-36CCDB4F5BB3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11E9-8D6D-4F82-A6C8-8F6CF070BBA7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51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7B01-2F25-4FBE-A717-36CCDB4F5BB3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11E9-8D6D-4F82-A6C8-8F6CF070BB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7931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7B01-2F25-4FBE-A717-36CCDB4F5BB3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11E9-8D6D-4F82-A6C8-8F6CF070BBA7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524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7B01-2F25-4FBE-A717-36CCDB4F5BB3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11E9-8D6D-4F82-A6C8-8F6CF070BBA7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182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7B01-2F25-4FBE-A717-36CCDB4F5BB3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11E9-8D6D-4F82-A6C8-8F6CF070BBA7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54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7B01-2F25-4FBE-A717-36CCDB4F5BB3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11E9-8D6D-4F82-A6C8-8F6CF070BBA7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454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7B01-2F25-4FBE-A717-36CCDB4F5BB3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11E9-8D6D-4F82-A6C8-8F6CF070BB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327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7B01-2F25-4FBE-A717-36CCDB4F5BB3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11E9-8D6D-4F82-A6C8-8F6CF070BBA7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57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7B01-2F25-4FBE-A717-36CCDB4F5BB3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11E9-8D6D-4F82-A6C8-8F6CF070BB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21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7B01-2F25-4FBE-A717-36CCDB4F5BB3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11E9-8D6D-4F82-A6C8-8F6CF070BBA7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167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7B01-2F25-4FBE-A717-36CCDB4F5BB3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11E9-8D6D-4F82-A6C8-8F6CF070BBA7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94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7B01-2F25-4FBE-A717-36CCDB4F5BB3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11E9-8D6D-4F82-A6C8-8F6CF070BB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203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7B01-2F25-4FBE-A717-36CCDB4F5BB3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11E9-8D6D-4F82-A6C8-8F6CF070BBA7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87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7B01-2F25-4FBE-A717-36CCDB4F5BB3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911E9-8D6D-4F82-A6C8-8F6CF070BB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4240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F97B01-2F25-4FBE-A717-36CCDB4F5BB3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5911E9-8D6D-4F82-A6C8-8F6CF070BB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598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Gretchen und Alex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235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83" y="683117"/>
            <a:ext cx="3836292" cy="53701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68" y="718937"/>
            <a:ext cx="3925019" cy="533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2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Zadatak vezan uz udžbenik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 str. 75 u udžbeniku nalaze se odjevni predmeti za Gretchen i Alexa, morate ih izrezati i nakon toga zalijepiti odjeću  s obzirom na godišnje doba.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367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šaljete?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Ovaj puta ne treba ništa poslati. </a:t>
            </a:r>
          </a:p>
          <a:p>
            <a:r>
              <a:rPr lang="hr-HR" dirty="0" smtClean="0"/>
              <a:t>Zadatak treba izvršiti do petka, 08.05.2020.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502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</TotalTime>
  <Words>54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Gretchen und Alex</vt:lpstr>
      <vt:lpstr>PowerPoint Presentation</vt:lpstr>
      <vt:lpstr>Zadatak vezan uz udžbenik</vt:lpstr>
      <vt:lpstr>Što šaljete?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Gretchen und Alex</dc:title>
  <dc:creator>Kristina Melnjak</dc:creator>
  <cp:lastModifiedBy>Kristina Melnjak</cp:lastModifiedBy>
  <cp:revision>4</cp:revision>
  <dcterms:created xsi:type="dcterms:W3CDTF">2020-05-05T16:02:05Z</dcterms:created>
  <dcterms:modified xsi:type="dcterms:W3CDTF">2020-05-05T17:10:03Z</dcterms:modified>
</cp:coreProperties>
</file>