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834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438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0582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0233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3072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2844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1459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78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123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237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60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688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222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701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579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808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E3CF5-2BC8-42EC-A017-6BBDA60819FF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194B18-4B6F-4A20-ADD1-DB447BC99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652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Die Sonne und der Wind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285" y="165788"/>
            <a:ext cx="4286250" cy="2886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1351" y="4216081"/>
            <a:ext cx="2133600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6546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Das Buch/ Udžbenik stranica 56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873" y="1392838"/>
            <a:ext cx="4376535" cy="5294537"/>
          </a:xfrm>
        </p:spPr>
      </p:pic>
    </p:spTree>
    <p:extLst>
      <p:ext uri="{BB962C8B-B14F-4D97-AF65-F5344CB8AC3E}">
        <p14:creationId xmlns:p14="http://schemas.microsoft.com/office/powerpoint/2010/main" val="300907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Aufgabe /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Napiši naslov u bilježnicu:</a:t>
            </a:r>
          </a:p>
          <a:p>
            <a:pPr algn="ctr"/>
            <a:r>
              <a:rPr lang="hr-HR" dirty="0" smtClean="0"/>
              <a:t>Die Sonne und der Wind</a:t>
            </a:r>
          </a:p>
          <a:p>
            <a:pPr algn="ctr"/>
            <a:r>
              <a:rPr lang="hr-HR" dirty="0" smtClean="0"/>
              <a:t>Nacrtaj sunce i vjetar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132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28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Die Sonne und der Wind</vt:lpstr>
      <vt:lpstr>Das Buch/ Udžbenik stranica 56</vt:lpstr>
      <vt:lpstr>Aufgabe / Zadatak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Sonne und der Wind</dc:title>
  <dc:creator>Kristina Melnjak</dc:creator>
  <cp:lastModifiedBy>Kristina Melnjak</cp:lastModifiedBy>
  <cp:revision>2</cp:revision>
  <dcterms:created xsi:type="dcterms:W3CDTF">2020-05-12T18:46:02Z</dcterms:created>
  <dcterms:modified xsi:type="dcterms:W3CDTF">2020-05-12T19:00:58Z</dcterms:modified>
</cp:coreProperties>
</file>